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aurok.com.ua/uploads/files/595/76520/81523_html/images/76520.0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" y="0"/>
            <a:ext cx="9133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700808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B050"/>
                </a:solidFill>
                <a:latin typeface="AnastasiaScript" panose="02000505070000020002" pitchFamily="2" charset="0"/>
              </a:rPr>
              <a:t>Сценарий новогоднего утренника в средней группе детского сада </a:t>
            </a:r>
            <a:endParaRPr lang="ru-RU" sz="4800" b="1" dirty="0" smtClean="0">
              <a:solidFill>
                <a:srgbClr val="00B050"/>
              </a:solidFill>
              <a:latin typeface="AnastasiaScript" panose="02000505070000020002" pitchFamily="2" charset="0"/>
            </a:endParaRPr>
          </a:p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AnastasiaScript" panose="02000505070000020002" pitchFamily="2" charset="0"/>
              </a:rPr>
              <a:t>«</a:t>
            </a:r>
            <a:r>
              <a:rPr lang="ru-RU" sz="4800" b="1" dirty="0">
                <a:solidFill>
                  <a:srgbClr val="00B050"/>
                </a:solidFill>
                <a:latin typeface="AnastasiaScript" panose="02000505070000020002" pitchFamily="2" charset="0"/>
              </a:rPr>
              <a:t>Сладкая сказка»</a:t>
            </a:r>
            <a:endParaRPr lang="ru-RU" sz="4800" dirty="0">
              <a:solidFill>
                <a:srgbClr val="00B050"/>
              </a:solidFill>
              <a:latin typeface="AnastasiaScript" panose="02000505070000020002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8104" y="4941168"/>
            <a:ext cx="2822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Воспитатель: Полещук А.А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333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388843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№1 Под музыку «Новый год нас зовет» дети входят в зал.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Ведущая: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К нам пришёл весёлый праздник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В хоровод он нас зовёт,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Это праздник – …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Дети:</a:t>
            </a:r>
            <a:r>
              <a:rPr lang="ru-RU" sz="1200" dirty="0">
                <a:solidFill>
                  <a:srgbClr val="002060"/>
                </a:solidFill>
              </a:rPr>
              <a:t> Новый год!!!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Ведущая: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Что прекраснее всех в зале?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Что мы дружно украшали?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Размышлять не нужно долго,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Ну конечно, это ...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Дети:</a:t>
            </a:r>
            <a:r>
              <a:rPr lang="ru-RU" sz="1200" dirty="0">
                <a:solidFill>
                  <a:srgbClr val="002060"/>
                </a:solidFill>
              </a:rPr>
              <a:t> Ёлка!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Ребёнок 1: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Наши санки быстро мчались,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Мы спешили к ёлочке.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Посмотрите, как на ёлке,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Все блестят иголочки!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Ребёнок 2: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Как красиво в нашем зале!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Мы гостей сюда позвали.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Веселится весь народ –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Мы встречаем Новый год!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Ребёнок 3: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Скоро вместе с нами будет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Наш любимый Дед Мороз.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Никого он не забудет,</a:t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Привезёт подарков воз.</a:t>
            </a: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03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5976" y="188640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Ведущая: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Наша ёлка всем на диво: и стройна, и велика.</a:t>
            </a:r>
            <a:br>
              <a:rPr lang="ru-RU" dirty="0"/>
            </a:br>
            <a:r>
              <a:rPr lang="ru-RU" dirty="0"/>
              <a:t>Скажем ярче, ёлочка, сияй,</a:t>
            </a:r>
            <a:br>
              <a:rPr lang="ru-RU" dirty="0"/>
            </a:br>
            <a:r>
              <a:rPr lang="ru-RU" dirty="0"/>
              <a:t>С Новым годом поздравляй!</a:t>
            </a:r>
            <a:br>
              <a:rPr lang="ru-RU" dirty="0"/>
            </a:br>
            <a:r>
              <a:rPr lang="ru-RU" dirty="0"/>
              <a:t>Зажигаются огни на елке!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Ребёнок 4: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Наша ёлка – просто чудо!</a:t>
            </a:r>
            <a:br>
              <a:rPr lang="ru-RU" dirty="0"/>
            </a:br>
            <a:r>
              <a:rPr lang="ru-RU" dirty="0"/>
              <a:t>Не </a:t>
            </a:r>
            <a:r>
              <a:rPr lang="ru-RU" dirty="0" err="1"/>
              <a:t>видали</a:t>
            </a:r>
            <a:r>
              <a:rPr lang="ru-RU" dirty="0"/>
              <a:t> мы такой!</a:t>
            </a:r>
            <a:br>
              <a:rPr lang="ru-RU" dirty="0"/>
            </a:br>
            <a:r>
              <a:rPr lang="ru-RU" dirty="0"/>
              <a:t>Вся в хлопушках и игрушках,</a:t>
            </a:r>
            <a:br>
              <a:rPr lang="ru-RU" dirty="0"/>
            </a:br>
            <a:r>
              <a:rPr lang="ru-RU" dirty="0"/>
              <a:t>И сверкает мишурой.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Ребёнок 5: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 таком красивом платье</a:t>
            </a:r>
            <a:br>
              <a:rPr lang="ru-RU" dirty="0"/>
            </a:br>
            <a:r>
              <a:rPr lang="ru-RU" dirty="0"/>
              <a:t>Ёлка светится от счастья!</a:t>
            </a:r>
            <a:br>
              <a:rPr lang="ru-RU" dirty="0"/>
            </a:br>
            <a:r>
              <a:rPr lang="ru-RU" dirty="0"/>
              <a:t>С нами пляшет и поёт,</a:t>
            </a:r>
            <a:br>
              <a:rPr lang="ru-RU" dirty="0"/>
            </a:br>
            <a:r>
              <a:rPr lang="ru-RU" dirty="0"/>
              <a:t>И встречает Новый год! В дружный хоровод встаем!!!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6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i?id=dbab4a8efdc027c5100a89d2e3070770827dccf5-523326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№2 музыка Исполняется «Хоровод в лесу родилось елочка » Садятся на стулья.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Ведущая: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Помогите мне, ребята,</a:t>
            </a:r>
            <a:br>
              <a:rPr lang="ru-RU" dirty="0"/>
            </a:br>
            <a:r>
              <a:rPr lang="ru-RU" dirty="0"/>
              <a:t>Отвечайте на вопрос:</a:t>
            </a:r>
            <a:br>
              <a:rPr lang="ru-RU" dirty="0"/>
            </a:br>
            <a:r>
              <a:rPr lang="ru-RU" dirty="0"/>
              <a:t>Кто придёт на праздник к нам?</a:t>
            </a:r>
            <a:br>
              <a:rPr lang="ru-RU" dirty="0"/>
            </a:br>
            <a:r>
              <a:rPr lang="ru-RU" dirty="0"/>
              <a:t>Добрый Дедушка ...</a:t>
            </a:r>
            <a:br>
              <a:rPr lang="ru-RU" dirty="0"/>
            </a:br>
            <a:r>
              <a:rPr lang="ru-RU" b="1" dirty="0"/>
              <a:t>Дети:</a:t>
            </a:r>
            <a:r>
              <a:rPr lang="ru-RU" dirty="0"/>
              <a:t> Мороз!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Ведущая: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Правильно. Уже давно должен был прийти, но у Дедушки Мороза много работы сегодня, поэтому он немного задерживается. Ведь сейчас он готовит свои сладкие подарки для вас. А хотите узнать, где Дед Мороз их берёт? </a:t>
            </a:r>
            <a:r>
              <a:rPr lang="ru-RU" i="1" dirty="0"/>
              <a:t>(дети отвечают)</a:t>
            </a:r>
            <a:r>
              <a:rPr lang="ru-RU" dirty="0"/>
              <a:t> Тогда слушайте!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068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89680"/>
            <a:ext cx="77768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№3. звука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Далеко на севере есть Сладкая страна.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Там вместо снега пряники, печенье, пастила.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/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А вкусные конфеты, зефир и шоколад,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Как листики на дереве качаются, висят.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/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Страна-то непростая, вся волшебства полна,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Вся леденцами яркими украшена она!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/>
            </a: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91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16632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Ведь в Новый год, как вы знаете, все желания исполняются. Мы приглашаем всех гостей в волшебное Королевство сладостей!</a:t>
            </a:r>
          </a:p>
          <a:p>
            <a:r>
              <a:rPr lang="ru-RU" dirty="0"/>
              <a:t>- Ребята, а на чем ту да можно отправится? (слушаем варианты детей)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 мы отправляемся в CЛАДКУЮ СКАЗКУ! ( ребята слышите поезд идет!)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5517232"/>
            <a:ext cx="4968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№4 Звучит музыка «Новогодний паровозик», дети едут в сладкую сказку.</a:t>
            </a:r>
            <a:endParaRPr lang="ru-RU" dirty="0"/>
          </a:p>
          <a:p>
            <a:r>
              <a:rPr lang="ru-RU" i="1" dirty="0"/>
              <a:t>№ 4.1под музыку отправляемся В Сладкую страну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1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g-fotki.yandex.ru/get/9514/65387414.30f/0_e7546_305f05cb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67" y="980728"/>
            <a:ext cx="4914315" cy="36724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046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50826" y="188640"/>
            <a:ext cx="30963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Ведущая:</a:t>
            </a:r>
            <a:br>
              <a:rPr lang="ru-RU" b="1" dirty="0">
                <a:solidFill>
                  <a:srgbClr val="FFC000"/>
                </a:solidFill>
              </a:rPr>
            </a:br>
            <a:r>
              <a:rPr lang="ru-RU" b="1" dirty="0">
                <a:solidFill>
                  <a:srgbClr val="FFC000"/>
                </a:solidFill>
              </a:rPr>
              <a:t>Смотрите, ребята, это Сахарный домик! Здесь живет Принцесса Карамелька и все сладости на свете., отдыхайте с дороги, а я постучусь в домик.</a:t>
            </a:r>
            <a:br>
              <a:rPr lang="ru-RU" b="1" dirty="0">
                <a:solidFill>
                  <a:srgbClr val="FFC000"/>
                </a:solidFill>
              </a:rPr>
            </a:br>
            <a:r>
              <a:rPr lang="ru-RU" b="1" i="1" dirty="0">
                <a:solidFill>
                  <a:srgbClr val="FFC000"/>
                </a:solidFill>
              </a:rPr>
              <a:t>№5. Звук двери (стучит)</a:t>
            </a:r>
            <a:r>
              <a:rPr lang="ru-RU" b="1" dirty="0">
                <a:solidFill>
                  <a:srgbClr val="FFC000"/>
                </a:solidFill>
              </a:rPr>
              <a:t/>
            </a:r>
            <a:br>
              <a:rPr lang="ru-RU" b="1" dirty="0">
                <a:solidFill>
                  <a:srgbClr val="FFC000"/>
                </a:solidFill>
              </a:rPr>
            </a:br>
            <a:r>
              <a:rPr lang="ru-RU" b="1" dirty="0">
                <a:solidFill>
                  <a:srgbClr val="FFC000"/>
                </a:solidFill>
              </a:rPr>
              <a:t>Кто живёт во Дворце, покажись на крыльце!</a:t>
            </a:r>
            <a:br>
              <a:rPr lang="ru-RU" b="1" dirty="0">
                <a:solidFill>
                  <a:srgbClr val="FFC000"/>
                </a:solidFill>
              </a:rPr>
            </a:br>
            <a:r>
              <a:rPr lang="ru-RU" b="1" dirty="0">
                <a:solidFill>
                  <a:srgbClr val="FFC000"/>
                </a:solidFill>
              </a:rPr>
              <a:t/>
            </a:r>
            <a:br>
              <a:rPr lang="ru-RU" b="1" dirty="0">
                <a:solidFill>
                  <a:srgbClr val="FFC000"/>
                </a:solidFill>
              </a:rPr>
            </a:br>
            <a:r>
              <a:rPr lang="ru-RU" b="1" i="1" dirty="0">
                <a:solidFill>
                  <a:srgbClr val="FFC000"/>
                </a:solidFill>
              </a:rPr>
              <a:t>Из домика выходит принцесса Карамелька.</a:t>
            </a:r>
            <a:r>
              <a:rPr lang="ru-RU" b="1" dirty="0">
                <a:solidFill>
                  <a:srgbClr val="FFC000"/>
                </a:solidFill>
              </a:rPr>
              <a:t/>
            </a:r>
            <a:br>
              <a:rPr lang="ru-RU" b="1" dirty="0">
                <a:solidFill>
                  <a:srgbClr val="FFC000"/>
                </a:solidFill>
              </a:rPr>
            </a:br>
            <a:endParaRPr lang="ru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68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01" y="0"/>
            <a:ext cx="91748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Администратор\AppData\Local\Microsoft\Windows\Temporary Internet Files\Content.Word\IMG-20221226-WA003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5" y="80026"/>
            <a:ext cx="1800200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Администратор\AppData\Local\Microsoft\Windows\Temporary Internet Files\Content.Word\IMG-20221226-WA003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9018"/>
            <a:ext cx="3168352" cy="2208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195736" y="476672"/>
            <a:ext cx="35283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Карамелька:</a:t>
            </a:r>
            <a:br>
              <a:rPr lang="ru-RU" b="1" dirty="0"/>
            </a:br>
            <a:r>
              <a:rPr lang="ru-RU" b="1" dirty="0">
                <a:solidFill>
                  <a:srgbClr val="002060"/>
                </a:solidFill>
              </a:rPr>
              <a:t>Здравствуйте, гости-сладкоежки.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Я – Принцесса Карамелька!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Очень рада я вам, детки,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Посмотрите на наряд – карамельки здесь висят. </a:t>
            </a:r>
            <a:r>
              <a:rPr lang="ru-RU" b="1" i="1" dirty="0">
                <a:solidFill>
                  <a:srgbClr val="002060"/>
                </a:solidFill>
              </a:rPr>
              <a:t>(кружится, показывает)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Всех друзей вам покажу и о них вам расскажу.</a:t>
            </a:r>
          </a:p>
          <a:p>
            <a:r>
              <a:rPr lang="ru-RU" b="1" dirty="0">
                <a:solidFill>
                  <a:srgbClr val="002060"/>
                </a:solidFill>
              </a:rPr>
              <a:t>Хотите с конфетками познакомиться?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Сладкие конфетки, ко мне скорей бегите,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Свои обёртки яркие ребятам покажите!</a:t>
            </a:r>
          </a:p>
          <a:p>
            <a:r>
              <a:rPr lang="ru-RU" b="1" dirty="0">
                <a:solidFill>
                  <a:srgbClr val="002060"/>
                </a:solidFill>
              </a:rPr>
              <a:t>Вот, послушайте, ребята.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Выбегают конфетки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37261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Конфетка 1:</a:t>
            </a:r>
            <a:r>
              <a:rPr lang="ru-RU" dirty="0"/>
              <a:t> У каждой сладости есть свой секрет,</a:t>
            </a:r>
            <a:br>
              <a:rPr lang="ru-RU" dirty="0"/>
            </a:br>
            <a:r>
              <a:rPr lang="ru-RU" dirty="0"/>
              <a:t>А самый интересный – у конфет!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Конфетка 2: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пришла на праздник к деткам, –</a:t>
            </a:r>
            <a:br>
              <a:rPr lang="ru-RU" dirty="0"/>
            </a:br>
            <a:r>
              <a:rPr lang="ru-RU" dirty="0"/>
              <a:t>Аппетитная конфетка,</a:t>
            </a:r>
            <a:br>
              <a:rPr lang="ru-RU" dirty="0"/>
            </a:br>
            <a:r>
              <a:rPr lang="ru-RU" dirty="0"/>
              <a:t>Яркий фантик – мой наряд.</a:t>
            </a:r>
            <a:br>
              <a:rPr lang="ru-RU" dirty="0"/>
            </a:br>
            <a:r>
              <a:rPr lang="ru-RU" dirty="0"/>
              <a:t>Ой, боюсь, меня съедят!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Конфетка 3: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Мы веселые конфетки,</a:t>
            </a:r>
            <a:br>
              <a:rPr lang="ru-RU" dirty="0"/>
            </a:br>
            <a:r>
              <a:rPr lang="ru-RU" dirty="0"/>
              <a:t>Поскорее посмотри.</a:t>
            </a:r>
            <a:br>
              <a:rPr lang="ru-RU" dirty="0"/>
            </a:br>
            <a:r>
              <a:rPr lang="ru-RU" dirty="0"/>
              <a:t>Очень яркие снаружи,</a:t>
            </a:r>
            <a:br>
              <a:rPr lang="ru-RU" dirty="0"/>
            </a:br>
            <a:r>
              <a:rPr lang="ru-RU" dirty="0"/>
              <a:t>Очень вкусные внутри!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88621" y="980728"/>
            <a:ext cx="339169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Конфетка 4: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Нас завернули в фантики</a:t>
            </a:r>
            <a:br>
              <a:rPr lang="ru-RU" dirty="0"/>
            </a:br>
            <a:r>
              <a:rPr lang="ru-RU" dirty="0"/>
              <a:t>Блестящие и яркие.</a:t>
            </a:r>
            <a:br>
              <a:rPr lang="ru-RU" dirty="0"/>
            </a:br>
            <a:r>
              <a:rPr lang="ru-RU" dirty="0"/>
              <a:t>Нам завязали бантики.</a:t>
            </a:r>
            <a:br>
              <a:rPr lang="ru-RU" dirty="0"/>
            </a:br>
            <a:r>
              <a:rPr lang="ru-RU" dirty="0"/>
              <a:t>Мы очень-очень сладкие!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Конфетка 5: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Мы конфетки не простые,</a:t>
            </a:r>
            <a:br>
              <a:rPr lang="ru-RU" dirty="0"/>
            </a:br>
            <a:r>
              <a:rPr lang="ru-RU" dirty="0"/>
              <a:t>Все обертки золотые.</a:t>
            </a:r>
            <a:br>
              <a:rPr lang="ru-RU" dirty="0"/>
            </a:br>
            <a:r>
              <a:rPr lang="ru-RU" dirty="0"/>
              <a:t>Посмотрите-ка на нас,</a:t>
            </a:r>
            <a:br>
              <a:rPr lang="ru-RU" dirty="0"/>
            </a:br>
            <a:r>
              <a:rPr lang="ru-RU" dirty="0"/>
              <a:t>Пустимся в весёлый пляс.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Конфетка 6: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Мы, конфетки озорные,</a:t>
            </a:r>
            <a:br>
              <a:rPr lang="ru-RU" dirty="0"/>
            </a:br>
            <a:r>
              <a:rPr lang="ru-RU" dirty="0"/>
              <a:t>Любим веселиться.</a:t>
            </a:r>
            <a:br>
              <a:rPr lang="ru-RU" dirty="0"/>
            </a:br>
            <a:r>
              <a:rPr lang="ru-RU" dirty="0"/>
              <a:t>Возле ёлки новогодней</a:t>
            </a:r>
            <a:br>
              <a:rPr lang="ru-RU" dirty="0"/>
            </a:br>
            <a:r>
              <a:rPr lang="ru-RU" dirty="0"/>
              <a:t>Будем мы кружиться.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66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ytimg.com/vi/81RsAgoAklI/maxresdefault_l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Администратор\AppData\Local\Microsoft\Windows\Temporary Internet Files\Content.Word\IMG-20221226-WA003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4664"/>
            <a:ext cx="6048672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15035" y="219998"/>
            <a:ext cx="2312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№6 Танец Конфеток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085184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Принцесса Карамелька, с кем вы ещё нас познакомите?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682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Карамелька: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Есть подружки у меня беленькие, </a:t>
            </a:r>
            <a:r>
              <a:rPr lang="ru-RU" dirty="0" smtClean="0"/>
              <a:t>сладенькие, А </a:t>
            </a:r>
            <a:r>
              <a:rPr lang="ru-RU" dirty="0"/>
              <a:t>зовутся они – сахарные заиньки.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99312"/>
            <a:ext cx="2167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Выбегают Заиньки</a:t>
            </a:r>
            <a:r>
              <a:rPr lang="ru-RU" dirty="0"/>
              <a:t> </a:t>
            </a:r>
            <a:endParaRPr lang="ru-RU" dirty="0"/>
          </a:p>
        </p:txBody>
      </p:sp>
      <p:pic>
        <p:nvPicPr>
          <p:cNvPr id="5" name="Рисунок 4" descr="C:\Users\Администратор\AppData\Local\Microsoft\Windows\Temporary Internet Files\Content.Word\IMG-20221226-WA006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68644"/>
            <a:ext cx="2680692" cy="24382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499992" y="1183978"/>
            <a:ext cx="32941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Девочка-Заинька 1: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– сахарная Заинька,</a:t>
            </a:r>
            <a:br>
              <a:rPr lang="ru-RU" dirty="0"/>
            </a:br>
            <a:r>
              <a:rPr lang="ru-RU" dirty="0"/>
              <a:t>Мой хвостик очень маленький.</a:t>
            </a:r>
            <a:br>
              <a:rPr lang="ru-RU" dirty="0"/>
            </a:br>
            <a:r>
              <a:rPr lang="ru-RU" dirty="0"/>
              <a:t>А вместо глазок – шоколад.</a:t>
            </a:r>
            <a:br>
              <a:rPr lang="ru-RU" dirty="0"/>
            </a:br>
            <a:r>
              <a:rPr lang="ru-RU" dirty="0"/>
              <a:t>Угоститься каждый рад!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Девочка-Заинька 2: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У меня есть ушки,</a:t>
            </a:r>
            <a:br>
              <a:rPr lang="ru-RU" dirty="0"/>
            </a:br>
            <a:r>
              <a:rPr lang="ru-RU" dirty="0"/>
              <a:t>На самой на макушке.</a:t>
            </a:r>
            <a:br>
              <a:rPr lang="ru-RU" dirty="0"/>
            </a:br>
            <a:r>
              <a:rPr lang="ru-RU" dirty="0"/>
              <a:t>Они из сладкой ватки,</a:t>
            </a:r>
            <a:br>
              <a:rPr lang="ru-RU" dirty="0"/>
            </a:br>
            <a:r>
              <a:rPr lang="ru-RU" dirty="0"/>
              <a:t>А на носу – помадка.</a:t>
            </a:r>
            <a:br>
              <a:rPr lang="ru-RU" dirty="0"/>
            </a:br>
            <a:r>
              <a:rPr lang="ru-RU" b="1" dirty="0"/>
              <a:t>Девочка-Заинька 3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Мы сахарные зайчики,</a:t>
            </a:r>
            <a:br>
              <a:rPr lang="ru-RU" dirty="0"/>
            </a:br>
            <a:r>
              <a:rPr lang="ru-RU" dirty="0"/>
              <a:t>Прыгаем, как мячики.</a:t>
            </a:r>
            <a:br>
              <a:rPr lang="ru-RU" dirty="0"/>
            </a:br>
            <a:r>
              <a:rPr lang="ru-RU" dirty="0"/>
              <a:t>Хрупкие и сладкие,</a:t>
            </a:r>
            <a:br>
              <a:rPr lang="ru-RU" dirty="0"/>
            </a:br>
            <a:r>
              <a:rPr lang="ru-RU" dirty="0"/>
              <a:t>Вкусные. Приятные.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65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www.nastol.com.ua/download.php?img=201401/1600x900/nastol.com.ua-818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08" y="1886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Карамелька: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 у наших Сахарных Заек есть друзья – Шоколадные Мишутки</a:t>
            </a:r>
            <a:r>
              <a:rPr lang="ru-RU" dirty="0" smtClean="0"/>
              <a:t>.</a:t>
            </a:r>
            <a:r>
              <a:rPr lang="ru-RU" i="1" dirty="0"/>
              <a:t> </a:t>
            </a:r>
            <a:endParaRPr lang="ru-RU" i="1" dirty="0" smtClean="0"/>
          </a:p>
          <a:p>
            <a:r>
              <a:rPr lang="ru-RU" i="1" dirty="0" smtClean="0"/>
              <a:t>Выходят </a:t>
            </a:r>
            <a:r>
              <a:rPr lang="ru-RU" i="1" dirty="0"/>
              <a:t>Шоколадные Мишки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90248"/>
            <a:ext cx="1669447" cy="2686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40152" y="548680"/>
            <a:ext cx="29340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Мальчик-Мишка 1: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Мишутка не простой, –</a:t>
            </a:r>
            <a:br>
              <a:rPr lang="ru-RU" dirty="0"/>
            </a:br>
            <a:r>
              <a:rPr lang="ru-RU" dirty="0"/>
              <a:t>Весь из шоколада,</a:t>
            </a:r>
            <a:br>
              <a:rPr lang="ru-RU" dirty="0"/>
            </a:br>
            <a:r>
              <a:rPr lang="ru-RU" dirty="0"/>
              <a:t>Познакомиться со мной</a:t>
            </a:r>
            <a:br>
              <a:rPr lang="ru-RU" dirty="0"/>
            </a:br>
            <a:r>
              <a:rPr lang="ru-RU" dirty="0"/>
              <a:t>Все ребята рады!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Мальчик-Мишка 2: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 ёлочке на Новый год</a:t>
            </a:r>
            <a:br>
              <a:rPr lang="ru-RU" dirty="0"/>
            </a:br>
            <a:r>
              <a:rPr lang="ru-RU" dirty="0"/>
              <a:t>Очень торопились.</a:t>
            </a:r>
            <a:br>
              <a:rPr lang="ru-RU" dirty="0"/>
            </a:br>
            <a:r>
              <a:rPr lang="ru-RU" dirty="0"/>
              <a:t>Посмотрите все на нас,</a:t>
            </a:r>
            <a:br>
              <a:rPr lang="ru-RU" dirty="0"/>
            </a:br>
            <a:r>
              <a:rPr lang="ru-RU" dirty="0"/>
              <a:t>Как мы нарядились!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Мальчик-Мишка 3: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 вами спляшем от души,</a:t>
            </a:r>
            <a:br>
              <a:rPr lang="ru-RU" dirty="0"/>
            </a:br>
            <a:r>
              <a:rPr lang="ru-RU" dirty="0"/>
              <a:t>Сахарные Зайки,</a:t>
            </a:r>
            <a:br>
              <a:rPr lang="ru-RU" dirty="0"/>
            </a:br>
            <a:r>
              <a:rPr lang="ru-RU" dirty="0"/>
              <a:t>До чего вы хороши,</a:t>
            </a:r>
            <a:br>
              <a:rPr lang="ru-RU" dirty="0"/>
            </a:br>
            <a:r>
              <a:rPr lang="ru-RU" dirty="0"/>
              <a:t>Зайки-</a:t>
            </a:r>
            <a:r>
              <a:rPr lang="ru-RU" dirty="0" err="1"/>
              <a:t>попрыгайки</a:t>
            </a:r>
            <a:r>
              <a:rPr lang="ru-RU" dirty="0"/>
              <a:t>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790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6632"/>
            <a:ext cx="37261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Мишка – топ, и Зайка – скок,</a:t>
            </a:r>
            <a:br>
              <a:rPr lang="ru-RU" dirty="0"/>
            </a:br>
            <a:r>
              <a:rPr lang="ru-RU" dirty="0"/>
              <a:t>В пары дружно встали,</a:t>
            </a:r>
            <a:br>
              <a:rPr lang="ru-RU" dirty="0"/>
            </a:br>
            <a:r>
              <a:rPr lang="ru-RU" dirty="0"/>
              <a:t>Возле ёлки новогодней</a:t>
            </a:r>
            <a:br>
              <a:rPr lang="ru-RU" dirty="0"/>
            </a:br>
            <a:r>
              <a:rPr lang="ru-RU" dirty="0"/>
              <a:t>Дружно заплясали!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№7. Танец Сахарных Зайчиков и Шоколадных Медвежат</a:t>
            </a:r>
            <a:br>
              <a:rPr lang="ru-RU" i="1" dirty="0"/>
            </a:br>
            <a:r>
              <a:rPr lang="ru-RU" i="1" dirty="0"/>
              <a:t>Карамелька прощается, уходит под музыку.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C:\Users\Администратор\AppData\Local\Microsoft\Windows\Temporary Internet Files\Content.Word\IMG-20221226-WA003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836712"/>
            <a:ext cx="4770784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771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photoshop-kopona.com/uploads/posts/2020-10/1602238691_santa-claus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889844"/>
            <a:ext cx="52383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Ребята, самое время Деда Мороза позвать.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№8. Звучит музыка, заходят Дед Мороз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Дед Мороз: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Здравствуйте, здравствуйте, дети и взрослые!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 Новым годом поздравляю,</a:t>
            </a:r>
            <a:br>
              <a:rPr lang="ru-RU" dirty="0"/>
            </a:br>
            <a:r>
              <a:rPr lang="ru-RU" dirty="0"/>
              <a:t>Счастья, радости желаю.</a:t>
            </a:r>
            <a:br>
              <a:rPr lang="ru-RU" dirty="0"/>
            </a:br>
            <a:r>
              <a:rPr lang="ru-RU" dirty="0"/>
              <a:t>Не чихать и не болеть,</a:t>
            </a:r>
            <a:br>
              <a:rPr lang="ru-RU" dirty="0"/>
            </a:br>
            <a:r>
              <a:rPr lang="ru-RU" dirty="0"/>
              <a:t>Здоровье крепкое иметь!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А сейчас, мой сладкий народ,</a:t>
            </a:r>
            <a:br>
              <a:rPr lang="ru-RU" dirty="0"/>
            </a:br>
            <a:r>
              <a:rPr lang="ru-RU" dirty="0"/>
              <a:t>Устроим дружный хоровод!</a:t>
            </a:r>
            <a:br>
              <a:rPr lang="ru-RU" dirty="0"/>
            </a:br>
            <a:r>
              <a:rPr lang="ru-RU" dirty="0"/>
              <a:t>Пусть Королевство Сладостей</a:t>
            </a:r>
            <a:br>
              <a:rPr lang="ru-RU" dirty="0"/>
            </a:br>
            <a:r>
              <a:rPr lang="ru-RU" dirty="0"/>
              <a:t>Веселится в Новый год!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481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vf52.ru/photo/0-0/2158_b-ng-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7672" r="6796" b="67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733346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№9. Хоровод «Дед Мороз»</a:t>
            </a:r>
            <a:endParaRPr lang="ru-RU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33346"/>
            <a:ext cx="3023976" cy="2263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508" y="2996952"/>
            <a:ext cx="3074990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081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6" y="3212976"/>
            <a:ext cx="4139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Ведущая</a:t>
            </a:r>
            <a:r>
              <a:rPr lang="ru-RU" dirty="0"/>
              <a:t>: Дедушка послушай нашу Новогоднюю песенку.  </a:t>
            </a:r>
          </a:p>
          <a:p>
            <a:r>
              <a:rPr lang="ru-RU" b="1" dirty="0"/>
              <a:t>Песенку «Новогоднюю от муз. руководителя»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Дед Мороз: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Ну, продолжим, хочу послушать новогоднюю песню?</a:t>
            </a:r>
            <a:br>
              <a:rPr lang="ru-RU" dirty="0"/>
            </a:br>
            <a:r>
              <a:rPr lang="ru-RU" dirty="0"/>
              <a:t>Проводятся игра с Дедом Морозом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216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908720"/>
            <a:ext cx="5832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№10. музыка.  Найди Шоколадные снежинки</a:t>
            </a:r>
            <a:endParaRPr lang="ru-RU" dirty="0"/>
          </a:p>
          <a:p>
            <a:r>
              <a:rPr lang="ru-RU" dirty="0"/>
              <a:t>Эта игра очень порадует маленьких сладкоежек. Дед Мороз хотел разложить шоколадные снежинки, а метель проказница из раскидала по всей волшебной «Сладкой стране»  Надо дедушке Морозу помочь.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86048"/>
            <a:ext cx="4968551" cy="317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597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data.pixiz.com/output/user/frame/preview/api/big/8/5/4/4/2904458_0ec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764704"/>
            <a:ext cx="424847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Дед Мороз:</a:t>
            </a:r>
            <a:br>
              <a:rPr lang="ru-RU" sz="1400" b="1" dirty="0"/>
            </a:br>
            <a:r>
              <a:rPr lang="ru-RU" sz="1400" b="1" dirty="0">
                <a:solidFill>
                  <a:srgbClr val="002060"/>
                </a:solidFill>
              </a:rPr>
              <a:t>Прощаться нам уже пора. До свиданья, детвора!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/>
              <a:t>Ведущая: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Подожди, подожди, Дедушка! Ты же самое главное забыл!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 smtClean="0"/>
              <a:t>Дед </a:t>
            </a:r>
            <a:r>
              <a:rPr lang="ru-RU" sz="1400" b="1" dirty="0"/>
              <a:t>Мороз:</a:t>
            </a:r>
            <a:br>
              <a:rPr lang="ru-RU" sz="1400" b="1" dirty="0"/>
            </a:br>
            <a:r>
              <a:rPr lang="ru-RU" sz="1400" b="1" dirty="0">
                <a:solidFill>
                  <a:srgbClr val="002060"/>
                </a:solidFill>
              </a:rPr>
              <a:t>Что я забыл? </a:t>
            </a:r>
            <a:r>
              <a:rPr lang="ru-RU" sz="1400" b="1" i="1" dirty="0">
                <a:solidFill>
                  <a:srgbClr val="002060"/>
                </a:solidFill>
              </a:rPr>
              <a:t>(думает)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Вот я дедушка старой!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Голова моя с дырой!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Подарки? </a:t>
            </a:r>
            <a:r>
              <a:rPr lang="ru-RU" sz="1400" b="1" i="1" dirty="0">
                <a:solidFill>
                  <a:srgbClr val="002060"/>
                </a:solidFill>
              </a:rPr>
              <a:t>(обращается к ведущей)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А что вы хотите, чтобы я вам подарил?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 smtClean="0"/>
              <a:t>Ведущая</a:t>
            </a:r>
            <a:r>
              <a:rPr lang="ru-RU" sz="1400" b="1" dirty="0"/>
              <a:t>: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Известно всем на свете,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Что маленькие дети – … УЖАСНЫЕ СЛАСТЕНЫ!!!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Любят вафли и рулеты,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А вкусней всего – КОНФЕТЫ.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 smtClean="0"/>
              <a:t>Дед </a:t>
            </a:r>
            <a:r>
              <a:rPr lang="ru-RU" sz="1400" b="1" dirty="0"/>
              <a:t>Мороз:</a:t>
            </a:r>
            <a:br>
              <a:rPr lang="ru-RU" sz="1400" b="1" dirty="0"/>
            </a:br>
            <a:r>
              <a:rPr lang="ru-RU" sz="1400" b="1" dirty="0">
                <a:solidFill>
                  <a:srgbClr val="002060"/>
                </a:solidFill>
              </a:rPr>
              <a:t>Конфеты? Это я мигом! </a:t>
            </a:r>
            <a:r>
              <a:rPr lang="ru-RU" sz="1400" b="1" i="1" dirty="0">
                <a:solidFill>
                  <a:srgbClr val="002060"/>
                </a:solidFill>
              </a:rPr>
              <a:t>(Подходит к ёлке, снимает с веточки маленькую конфету)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 smtClean="0"/>
              <a:t>Ведущая</a:t>
            </a:r>
            <a:r>
              <a:rPr lang="ru-RU" sz="1400" b="1" dirty="0"/>
              <a:t>: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Дедушка, ты шутишь? Ты приготовил детям в подарок ВСЕГО ОДНУ конфетку да еще и маленькую конфетку? Она ведь такая маленькая, всем не хватит.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40152" y="3453844"/>
            <a:ext cx="320384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Дед Мороз:</a:t>
            </a: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Не забывайте, что я волшебник. Сейчас я из маленькой конфеты сделаю большой конфету. Но мне понадобится и ваша помощь, ребята! </a:t>
            </a:r>
          </a:p>
          <a:p>
            <a:r>
              <a:rPr lang="ru-RU" sz="1400" dirty="0">
                <a:solidFill>
                  <a:srgbClr val="002060"/>
                </a:solidFill>
              </a:rPr>
              <a:t>С места дуйте посильнее на конфету. </a:t>
            </a:r>
          </a:p>
          <a:p>
            <a:r>
              <a:rPr lang="ru-RU" sz="1400" dirty="0">
                <a:solidFill>
                  <a:srgbClr val="002060"/>
                </a:solidFill>
              </a:rPr>
              <a:t>Чем сильнее будете дуть, тем больше станет наша конфета.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№11. Звучит Волшебная палочка.</a:t>
            </a: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Мы немножко поколдуем,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На конфету мы подуем.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Ты, конфеточка, расти,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Всем подарки принеси! (</a:t>
            </a:r>
            <a:r>
              <a:rPr lang="ru-RU" sz="1400" i="1" dirty="0">
                <a:solidFill>
                  <a:srgbClr val="002060"/>
                </a:solidFill>
              </a:rPr>
              <a:t>Дед Мороз выносит Большую конфету).</a:t>
            </a: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02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.pinimg.com/originals/39/03/f5/3903f54ebcc4c9903130c16c5e01c9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8" y="10375"/>
            <a:ext cx="9161518" cy="686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908720"/>
            <a:ext cx="662351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Ведущая: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Теперь – да! Спасибо тебе, Дедушка Мороз!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Дед Мороз: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Получайте, получайте,</a:t>
            </a:r>
            <a:br>
              <a:rPr lang="ru-RU" sz="1600" dirty="0"/>
            </a:br>
            <a:r>
              <a:rPr lang="ru-RU" sz="1600" dirty="0"/>
              <a:t>И меня вы вспоминайте! (</a:t>
            </a:r>
            <a:r>
              <a:rPr lang="ru-RU" sz="1600" i="1" dirty="0"/>
              <a:t>Раздают подарки)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Дед Мороз: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С Новым годом всех я поздравляю,</a:t>
            </a:r>
            <a:br>
              <a:rPr lang="ru-RU" sz="1600" dirty="0"/>
            </a:br>
            <a:r>
              <a:rPr lang="ru-RU" sz="1600" dirty="0"/>
              <a:t>Радости и счастья вам желаю.</a:t>
            </a:r>
            <a:br>
              <a:rPr lang="ru-RU" sz="1600" dirty="0"/>
            </a:br>
            <a:r>
              <a:rPr lang="ru-RU" sz="1600" dirty="0"/>
              <a:t>Праздничных забав, веселья и потех,</a:t>
            </a:r>
            <a:br>
              <a:rPr lang="ru-RU" sz="1600" dirty="0"/>
            </a:br>
            <a:r>
              <a:rPr lang="ru-RU" sz="1600" dirty="0"/>
              <a:t>С Новым годом вас, ребята, всех-всех-всех!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Но если когда-то взгрустнётся всё же чуть-чуть,</a:t>
            </a:r>
            <a:br>
              <a:rPr lang="ru-RU" sz="1600" dirty="0"/>
            </a:br>
            <a:r>
              <a:rPr lang="ru-RU" sz="1600" dirty="0"/>
              <a:t>Конфетку раскрой и – в рот!</a:t>
            </a:r>
            <a:br>
              <a:rPr lang="ru-RU" sz="1600" dirty="0"/>
            </a:br>
            <a:r>
              <a:rPr lang="ru-RU" sz="1600" dirty="0"/>
              <a:t>На фантик цветной посмотреть не забудь,</a:t>
            </a:r>
            <a:br>
              <a:rPr lang="ru-RU" sz="1600" dirty="0"/>
            </a:br>
            <a:r>
              <a:rPr lang="ru-RU" sz="1600" dirty="0"/>
              <a:t>И вспомнится наш Новый год! (Дед Мороз прощается и уходит)</a:t>
            </a:r>
          </a:p>
          <a:p>
            <a:r>
              <a:rPr lang="ru-RU" sz="1600" b="1" dirty="0"/>
              <a:t>Ведущая</a:t>
            </a:r>
            <a:r>
              <a:rPr lang="ru-RU" sz="1600" dirty="0"/>
              <a:t>: Возвращаемся в детский сад в поезд садимся.</a:t>
            </a:r>
          </a:p>
          <a:p>
            <a:r>
              <a:rPr lang="ru-RU" sz="1600" dirty="0"/>
              <a:t>№ 0.4. музыка. (поезд) </a:t>
            </a:r>
          </a:p>
          <a:p>
            <a:r>
              <a:rPr lang="ru-RU" sz="1600" dirty="0"/>
              <a:t>№ 4.1. музыка.  Возвращаемся в детский сад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i="1" dirty="0"/>
              <a:t>№1  уходит. Дети с подарками идут в группу.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07595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42811"/>
            <a:ext cx="1533649" cy="2051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96" y="1027906"/>
            <a:ext cx="1539931" cy="2058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Администратор\AppData\Local\Microsoft\Windows\Temporary Internet Files\Content.Word\IMG-20221226-WA0025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35840"/>
            <a:ext cx="1522871" cy="2050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Администратор\AppData\Local\Microsoft\Windows\Temporary Internet Files\Content.Word\IMG-20221226-WA0012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514" y="1211240"/>
            <a:ext cx="1504003" cy="2046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Администратор\AppData\Local\Microsoft\Windows\Temporary Internet Files\Content.Word\IMG-20221226-WA0010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781688"/>
            <a:ext cx="1872208" cy="2311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Администратор\AppData\Local\Microsoft\Windows\Temporary Internet Files\Content.Word\IMG-20221226-WA0007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463212"/>
            <a:ext cx="1800200" cy="2342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729" y="3398367"/>
            <a:ext cx="1796815" cy="2406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413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221</Words>
  <Application>Microsoft Office PowerPoint</Application>
  <PresentationFormat>Экран (4:3)</PresentationFormat>
  <Paragraphs>40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10</cp:revision>
  <dcterms:created xsi:type="dcterms:W3CDTF">2022-12-29T11:39:47Z</dcterms:created>
  <dcterms:modified xsi:type="dcterms:W3CDTF">2022-12-29T13:24:14Z</dcterms:modified>
</cp:coreProperties>
</file>